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51DB-9ADD-4587-966B-8B25A4C6E1C9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985F-9180-4A26-A4BE-8FFA436B01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625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51DB-9ADD-4587-966B-8B25A4C6E1C9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985F-9180-4A26-A4BE-8FFA436B01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76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51DB-9ADD-4587-966B-8B25A4C6E1C9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985F-9180-4A26-A4BE-8FFA436B01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861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51DB-9ADD-4587-966B-8B25A4C6E1C9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985F-9180-4A26-A4BE-8FFA436B01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717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51DB-9ADD-4587-966B-8B25A4C6E1C9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985F-9180-4A26-A4BE-8FFA436B01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943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51DB-9ADD-4587-966B-8B25A4C6E1C9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985F-9180-4A26-A4BE-8FFA436B01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755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51DB-9ADD-4587-966B-8B25A4C6E1C9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985F-9180-4A26-A4BE-8FFA436B01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644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51DB-9ADD-4587-966B-8B25A4C6E1C9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985F-9180-4A26-A4BE-8FFA436B01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909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51DB-9ADD-4587-966B-8B25A4C6E1C9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985F-9180-4A26-A4BE-8FFA436B01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050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51DB-9ADD-4587-966B-8B25A4C6E1C9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985F-9180-4A26-A4BE-8FFA436B01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59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51DB-9ADD-4587-966B-8B25A4C6E1C9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985F-9180-4A26-A4BE-8FFA436B01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273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51DB-9ADD-4587-966B-8B25A4C6E1C9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D985F-9180-4A26-A4BE-8FFA436B01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541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ordwall.net/hr/resource/1224400/priroda-i-dru%c5%a1tvo/promet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ordwall.net/hr/resource/630461/priroda-i-dru%c5%a1tvo/vrste-promet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s://wordwall.net/hr/resource/752369/priroda-i-dru%c5%a1tvo/prometni-znakovi-i-pravila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619672" y="1988840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Promet,</a:t>
            </a:r>
          </a:p>
          <a:p>
            <a:pPr algn="ctr"/>
            <a:r>
              <a:rPr lang="hr-HR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vježbanje i ponavljanje</a:t>
            </a:r>
            <a:endParaRPr lang="hr-HR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480842" y="174258"/>
            <a:ext cx="626762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Draga djeco,</a:t>
            </a:r>
          </a:p>
          <a:p>
            <a:r>
              <a:rPr lang="hr-HR" sz="2400" b="1" dirty="0" smtClean="0"/>
              <a:t>završili smo s nastavnim sadržajima o prometu.</a:t>
            </a:r>
          </a:p>
          <a:p>
            <a:r>
              <a:rPr lang="hr-HR" sz="2400" b="1" dirty="0" smtClean="0"/>
              <a:t>Sada treba ponoviti gradivo i odraditi neke zadatke.</a:t>
            </a:r>
          </a:p>
          <a:p>
            <a:r>
              <a:rPr lang="hr-HR" sz="2400" b="1" dirty="0" smtClean="0"/>
              <a:t>Gradivo možete ponavljati ili pomoću prezentacija koje sam vam slala ili pomoću udžbenika. Sam/a odaberi što ti je lakše.</a:t>
            </a:r>
          </a:p>
          <a:p>
            <a:r>
              <a:rPr lang="hr-HR" sz="2400" b="1" dirty="0" smtClean="0"/>
              <a:t>Do 05.5. trebate izraditi ili plakat ili umnu mapu o prometu ( sam/a odaberi </a:t>
            </a:r>
            <a:r>
              <a:rPr lang="hr-HR" sz="2400" b="1" dirty="0" smtClean="0"/>
              <a:t>) i </a:t>
            </a:r>
            <a:r>
              <a:rPr lang="hr-HR" sz="2400" b="1" dirty="0" smtClean="0"/>
              <a:t>riješiti zadatke u radnoj bilježnici na </a:t>
            </a:r>
            <a:r>
              <a:rPr lang="hr-HR" sz="2400" b="1" dirty="0" smtClean="0"/>
              <a:t>75. i 76. stranici.</a:t>
            </a:r>
            <a:endParaRPr lang="hr-HR" sz="2400" b="1" dirty="0" smtClean="0"/>
          </a:p>
          <a:p>
            <a:r>
              <a:rPr lang="hr-HR" sz="2400" b="1" dirty="0" smtClean="0"/>
              <a:t>Bitno je da </a:t>
            </a:r>
            <a:r>
              <a:rPr lang="hr-HR" sz="2400" b="1" dirty="0" smtClean="0"/>
              <a:t> </a:t>
            </a:r>
            <a:r>
              <a:rPr lang="hr-HR" sz="2400" b="1" dirty="0" smtClean="0"/>
              <a:t>pažljivo </a:t>
            </a:r>
            <a:r>
              <a:rPr lang="hr-HR" sz="2400" b="1" dirty="0" smtClean="0"/>
              <a:t>isplanirate  </a:t>
            </a:r>
            <a:r>
              <a:rPr lang="hr-HR" sz="2400" b="1" dirty="0" smtClean="0"/>
              <a:t>što ćete koji dan raditi. ( </a:t>
            </a:r>
            <a:r>
              <a:rPr lang="hr-HR" sz="2400" b="1" dirty="0" smtClean="0"/>
              <a:t>Oko 20 </a:t>
            </a:r>
            <a:r>
              <a:rPr lang="hr-HR" sz="2400" b="1" dirty="0" smtClean="0"/>
              <a:t>min </a:t>
            </a:r>
            <a:r>
              <a:rPr lang="hr-HR" sz="2400" b="1" dirty="0" smtClean="0"/>
              <a:t>dnevno. </a:t>
            </a:r>
            <a:r>
              <a:rPr lang="hr-HR" sz="2400" b="1" dirty="0" smtClean="0"/>
              <a:t>)</a:t>
            </a:r>
          </a:p>
          <a:p>
            <a:r>
              <a:rPr lang="hr-HR" sz="2400" b="1" dirty="0" smtClean="0"/>
              <a:t>Možete se poslužiti planom rada sa zadnjeg slajda ili sami izraditi svoj plan rada. </a:t>
            </a:r>
            <a:endParaRPr lang="hr-HR" sz="2400" b="1" dirty="0" smtClean="0"/>
          </a:p>
          <a:p>
            <a:r>
              <a:rPr lang="hr-HR" sz="2400" b="1" dirty="0" smtClean="0"/>
              <a:t>Zamoli roditelje da mi pošalju fotografiju umne mape ili plakata.</a:t>
            </a:r>
            <a:endParaRPr lang="hr-HR" sz="2400" b="1" dirty="0" smtClean="0"/>
          </a:p>
          <a:p>
            <a:r>
              <a:rPr lang="hr-HR" sz="2400" b="1" u="sng" dirty="0" smtClean="0"/>
              <a:t>Umna mapa ili plakat je za ocjenu.</a:t>
            </a:r>
          </a:p>
          <a:p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230133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50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84631"/>
              </p:ext>
            </p:extLst>
          </p:nvPr>
        </p:nvGraphicFramePr>
        <p:xfrm>
          <a:off x="827584" y="404664"/>
          <a:ext cx="7632848" cy="5999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328592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Dan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Nastavni sadržaji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27.4.</a:t>
                      </a:r>
                    </a:p>
                    <a:p>
                      <a:r>
                        <a:rPr lang="hr-HR" sz="1600" dirty="0" smtClean="0"/>
                        <a:t>ponedjeljak</a:t>
                      </a:r>
                    </a:p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Prometni znakovi</a:t>
                      </a:r>
                    </a:p>
                    <a:p>
                      <a:r>
                        <a:rPr lang="hr-HR" sz="1600" dirty="0" smtClean="0"/>
                        <a:t>Putujemo</a:t>
                      </a:r>
                    </a:p>
                    <a:p>
                      <a:r>
                        <a:rPr lang="hr-HR" sz="1600" dirty="0" smtClean="0"/>
                        <a:t>Link za ponavljanje: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2"/>
                        </a:rPr>
                        <a:t>https://wordwall.net/hr/resource/630461/priroda-i-dru%c5%a1tvo/vrste-prometa</a:t>
                      </a:r>
                      <a:endParaRPr lang="hr-HR" sz="1600" dirty="0"/>
                    </a:p>
                  </a:txBody>
                  <a:tcPr/>
                </a:tc>
              </a:tr>
              <a:tr h="550638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28.4.</a:t>
                      </a:r>
                    </a:p>
                    <a:p>
                      <a:r>
                        <a:rPr lang="hr-HR" sz="1600" dirty="0" smtClean="0"/>
                        <a:t>utorak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Putujemo autobusom</a:t>
                      </a:r>
                    </a:p>
                    <a:p>
                      <a:r>
                        <a:rPr lang="hr-HR" sz="1600" dirty="0" smtClean="0"/>
                        <a:t>Putujemo vlakom</a:t>
                      </a:r>
                      <a:endParaRPr lang="hr-H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29.4.</a:t>
                      </a:r>
                    </a:p>
                    <a:p>
                      <a:r>
                        <a:rPr lang="hr-HR" sz="1600" dirty="0" smtClean="0"/>
                        <a:t>srijeda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Putujemo brodom</a:t>
                      </a:r>
                    </a:p>
                    <a:p>
                      <a:r>
                        <a:rPr lang="hr-HR" sz="1600" dirty="0" smtClean="0"/>
                        <a:t>Putujemo zrakoplovom</a:t>
                      </a:r>
                    </a:p>
                    <a:p>
                      <a:r>
                        <a:rPr lang="hr-HR" sz="1600" dirty="0" smtClean="0"/>
                        <a:t>Link za ponavljanje: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3"/>
                        </a:rPr>
                        <a:t>https://wordwall.net/hr/resource/1224400/priroda-i-dru%c5%a1tvo/promet</a:t>
                      </a:r>
                      <a:endParaRPr lang="hr-H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30.4.</a:t>
                      </a:r>
                    </a:p>
                    <a:p>
                      <a:r>
                        <a:rPr lang="hr-HR" sz="1600" dirty="0" smtClean="0"/>
                        <a:t>četvrtak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Radna </a:t>
                      </a:r>
                      <a:r>
                        <a:rPr lang="hr-HR" sz="1600" dirty="0" smtClean="0"/>
                        <a:t>bilježnica 75. i 76. stranica</a:t>
                      </a:r>
                      <a:endParaRPr lang="hr-HR" sz="1600" dirty="0" smtClean="0"/>
                    </a:p>
                    <a:p>
                      <a:r>
                        <a:rPr lang="hr-HR" sz="1600" dirty="0" smtClean="0"/>
                        <a:t>Link za ponavljanje: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4"/>
                        </a:rPr>
                        <a:t>https://wordwall.net/hr/resource/752369/priroda-i-dru%c5%a1tvo/prometni-znakovi-i-pravila</a:t>
                      </a:r>
                      <a:endParaRPr lang="hr-H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04.4.</a:t>
                      </a:r>
                    </a:p>
                    <a:p>
                      <a:r>
                        <a:rPr lang="hr-HR" sz="1600" dirty="0" smtClean="0"/>
                        <a:t>ponedjeljak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Izrada umne mape ili plakata</a:t>
                      </a:r>
                      <a:endParaRPr lang="hr-H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05.4.</a:t>
                      </a:r>
                    </a:p>
                    <a:p>
                      <a:r>
                        <a:rPr lang="hr-HR" sz="1600" dirty="0" smtClean="0"/>
                        <a:t>utorak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Dovršavanje umne mape ili plakata</a:t>
                      </a:r>
                    </a:p>
                    <a:p>
                      <a:r>
                        <a:rPr lang="hr-HR" sz="1600" dirty="0" smtClean="0"/>
                        <a:t>Poslati fotografiju </a:t>
                      </a:r>
                      <a:r>
                        <a:rPr lang="hr-HR" sz="1600" dirty="0" smtClean="0"/>
                        <a:t>mape ili plakata </a:t>
                      </a:r>
                      <a:r>
                        <a:rPr lang="hr-HR" sz="1600" dirty="0" smtClean="0"/>
                        <a:t>na pregled</a:t>
                      </a:r>
                      <a:endParaRPr lang="hr-H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826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67887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03" y="2196293"/>
            <a:ext cx="884697" cy="51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73" y="5265510"/>
            <a:ext cx="1047401" cy="58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83" y="5854883"/>
            <a:ext cx="971179" cy="54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28" y="4293096"/>
            <a:ext cx="841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5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206</Words>
  <Application>Microsoft Office PowerPoint</Application>
  <PresentationFormat>Prikaz na zaslonu (4:3)</PresentationFormat>
  <Paragraphs>41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4" baseType="lpstr">
      <vt:lpstr>Tema sustava Office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Martina</dc:creator>
  <cp:lastModifiedBy>Martina</cp:lastModifiedBy>
  <cp:revision>7</cp:revision>
  <dcterms:created xsi:type="dcterms:W3CDTF">2020-04-26T11:41:11Z</dcterms:created>
  <dcterms:modified xsi:type="dcterms:W3CDTF">2020-04-26T15:20:42Z</dcterms:modified>
</cp:coreProperties>
</file>